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2269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4088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670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1192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8407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2910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600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3017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822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336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298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4638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pt-BR" sz="3200" dirty="0" err="1" smtClean="0"/>
              <a:t>Demanda:Implantação</a:t>
            </a:r>
            <a:r>
              <a:rPr lang="pt-BR" sz="3200" dirty="0" smtClean="0"/>
              <a:t> de Arquivos para COB e PAG</a:t>
            </a:r>
            <a:br>
              <a:rPr lang="pt-BR" sz="3200" dirty="0" smtClean="0"/>
            </a:br>
            <a:r>
              <a:rPr lang="pt-BR" sz="3200" dirty="0" smtClean="0"/>
              <a:t>Leandra Puglia</a:t>
            </a:r>
            <a:br>
              <a:rPr lang="pt-BR" sz="3200" dirty="0" smtClean="0"/>
            </a:br>
            <a:r>
              <a:rPr lang="pt-BR" sz="3200" dirty="0" smtClean="0"/>
              <a:t>01/10/2019</a:t>
            </a:r>
            <a:endParaRPr lang="pt-BR" sz="32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018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9113" y="2015196"/>
            <a:ext cx="3264470" cy="435133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16539"/>
            <a:ext cx="3405141" cy="453884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0907" y="5129562"/>
            <a:ext cx="212986" cy="277362"/>
          </a:xfrm>
          <a:prstGeom prst="rect">
            <a:avLst/>
          </a:prstGeom>
        </p:spPr>
      </p:pic>
      <p:sp>
        <p:nvSpPr>
          <p:cNvPr id="7" name="Seta para Baixo 6"/>
          <p:cNvSpPr/>
          <p:nvPr/>
        </p:nvSpPr>
        <p:spPr>
          <a:xfrm>
            <a:off x="3378819" y="2499881"/>
            <a:ext cx="200722" cy="37914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 para a Direita 7"/>
          <p:cNvSpPr/>
          <p:nvPr/>
        </p:nvSpPr>
        <p:spPr>
          <a:xfrm>
            <a:off x="6657278" y="5157440"/>
            <a:ext cx="312235" cy="23417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294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81775" y="1892532"/>
            <a:ext cx="3264470" cy="435133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58330"/>
            <a:ext cx="3290130" cy="4385540"/>
          </a:xfrm>
          <a:prstGeom prst="rect">
            <a:avLst/>
          </a:prstGeom>
        </p:spPr>
      </p:pic>
      <p:sp>
        <p:nvSpPr>
          <p:cNvPr id="6" name="Seta para Baixo 5"/>
          <p:cNvSpPr/>
          <p:nvPr/>
        </p:nvSpPr>
        <p:spPr>
          <a:xfrm>
            <a:off x="3434577" y="3468029"/>
            <a:ext cx="167268" cy="423747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706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8097" y="1825625"/>
            <a:ext cx="3385722" cy="451296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081" y="2397744"/>
            <a:ext cx="4576956" cy="3432717"/>
          </a:xfrm>
          <a:prstGeom prst="rect">
            <a:avLst/>
          </a:prstGeom>
        </p:spPr>
      </p:pic>
      <p:sp>
        <p:nvSpPr>
          <p:cNvPr id="8" name="Seta para a Direita 7"/>
          <p:cNvSpPr/>
          <p:nvPr/>
        </p:nvSpPr>
        <p:spPr>
          <a:xfrm>
            <a:off x="5809785" y="3847171"/>
            <a:ext cx="412595" cy="211873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4584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925986"/>
            <a:ext cx="3060426" cy="435133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980" y="1925986"/>
            <a:ext cx="3264471" cy="4351338"/>
          </a:xfrm>
          <a:prstGeom prst="rect">
            <a:avLst/>
          </a:prstGeom>
        </p:spPr>
      </p:pic>
      <p:sp>
        <p:nvSpPr>
          <p:cNvPr id="7" name="Seta para a Direita 6"/>
          <p:cNvSpPr/>
          <p:nvPr/>
        </p:nvSpPr>
        <p:spPr>
          <a:xfrm>
            <a:off x="938561" y="3990143"/>
            <a:ext cx="533400" cy="223024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7664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0591"/>
            <a:ext cx="3264470" cy="4351338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83769" y="2520408"/>
            <a:ext cx="4398536" cy="3298902"/>
          </a:xfrm>
          <a:prstGeom prst="rect">
            <a:avLst/>
          </a:prstGeom>
        </p:spPr>
      </p:pic>
      <p:sp>
        <p:nvSpPr>
          <p:cNvPr id="6" name="Elipse 5"/>
          <p:cNvSpPr/>
          <p:nvPr/>
        </p:nvSpPr>
        <p:spPr>
          <a:xfrm>
            <a:off x="2743200" y="5754031"/>
            <a:ext cx="446049" cy="30108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4307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7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Demanda:Implantação de Arquivos para COB e PAG Leandra Puglia 01/10/2019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Demanda:Implantação de Arquivos para COB e PAG Leandra Puglia 01/10/2019</dc:title>
  <dc:creator>Leandra de Almeida Puglia</dc:creator>
  <cp:lastModifiedBy>Leandra de Almeida Puglia</cp:lastModifiedBy>
  <cp:revision>5</cp:revision>
  <dcterms:created xsi:type="dcterms:W3CDTF">2019-10-01T19:01:46Z</dcterms:created>
  <dcterms:modified xsi:type="dcterms:W3CDTF">2019-10-09T20:34:21Z</dcterms:modified>
</cp:coreProperties>
</file>

<file path=docProps/thumbnail.jpeg>
</file>